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20" autoAdjust="0"/>
    <p:restoredTop sz="90929"/>
  </p:normalViewPr>
  <p:slideViewPr>
    <p:cSldViewPr snapToGrid="0" snapToObjects="1">
      <p:cViewPr>
        <p:scale>
          <a:sx n="90" d="100"/>
          <a:sy n="90" d="100"/>
        </p:scale>
        <p:origin x="-191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4114800"/>
          </a:xfrm>
        </p:spPr>
        <p:txBody>
          <a:bodyPr/>
          <a:lstStyle>
            <a:lvl1pPr algn="ctr">
              <a:defRPr sz="8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400"/>
            </a:lvl1pPr>
          </a:lstStyle>
          <a:p>
            <a:fld id="{603F9122-F4E4-554C-9161-11875023B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A44A-B9BF-4443-BDA5-C8D0BFC8E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0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E528-9B99-3744-8DE6-C2CC3D5D4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949F4-FDC2-A547-A8D7-859849EDF5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49B33-955E-AF45-82CA-13519AD6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7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9C0AD-68D4-514D-AC64-967F91C0C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8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14A1-F4A3-EA4A-AC0F-18521FD75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4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15D87-A865-CC43-BF56-91DD1A83F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3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0FDF0-BA48-FA4A-ABC7-FAE25714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F575-520C-5B4E-97C2-BCB1CFB55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EF261-E4A1-AA47-B1CF-966A44A3C9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+mn-lt"/>
              </a:defRPr>
            </a:lvl1pPr>
          </a:lstStyle>
          <a:p>
            <a:fld id="{E4DA6420-13C0-DD49-B851-DFA63E10D9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C Futura Casu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4704"/>
            <a:ext cx="7772400" cy="5722811"/>
          </a:xfrm>
        </p:spPr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Welcome 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to </a:t>
            </a:r>
            <a:br>
              <a:rPr lang="en-US" dirty="0" smtClean="0">
                <a:latin typeface="Chalkboard"/>
                <a:cs typeface="Chalkboard"/>
              </a:rPr>
            </a:br>
            <a:r>
              <a:rPr lang="en-US" dirty="0" smtClean="0">
                <a:latin typeface="Chalkboard"/>
                <a:cs typeface="Chalkboard"/>
              </a:rPr>
              <a:t>Kindergarten!</a:t>
            </a:r>
            <a:r>
              <a:rPr lang="en-US" dirty="0">
                <a:latin typeface="Chalkboard"/>
                <a:cs typeface="Chalkboard"/>
              </a:rPr>
              <a:t/>
            </a:r>
            <a:br>
              <a:rPr lang="en-US" dirty="0">
                <a:latin typeface="Chalkboard"/>
                <a:cs typeface="Chalkboard"/>
              </a:rPr>
            </a:br>
            <a:r>
              <a:rPr lang="en-US" sz="6000" dirty="0" smtClean="0">
                <a:solidFill>
                  <a:srgbClr val="7030A0"/>
                </a:solidFill>
                <a:latin typeface="Chalkboard"/>
                <a:cs typeface="Chalkboard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Chalkboard"/>
                <a:cs typeface="Chalkboard"/>
              </a:rPr>
            </a:br>
            <a:r>
              <a:rPr lang="en-US" sz="2800" i="1" dirty="0" smtClean="0">
                <a:solidFill>
                  <a:schemeClr val="tx1"/>
                </a:solidFill>
                <a:latin typeface="Chalkboard"/>
                <a:cs typeface="Chalkboard"/>
              </a:rPr>
              <a:t>Miss Carly </a:t>
            </a:r>
            <a:r>
              <a:rPr lang="en-US" sz="2800" i="1" dirty="0" smtClean="0">
                <a:solidFill>
                  <a:schemeClr val="tx1"/>
                </a:solidFill>
                <a:latin typeface="Chalkboard"/>
                <a:cs typeface="Chalkboard"/>
              </a:rPr>
              <a:t>Maalouf – Lead Teacher</a:t>
            </a:r>
            <a:r>
              <a:rPr lang="en-US" sz="2800" i="1" dirty="0">
                <a:solidFill>
                  <a:schemeClr val="tx1"/>
                </a:solidFill>
                <a:latin typeface="Chalkboard"/>
                <a:cs typeface="Chalkboard"/>
              </a:rPr>
              <a:t/>
            </a:r>
            <a:br>
              <a:rPr lang="en-US" sz="2800" i="1" dirty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2800" i="1" dirty="0" smtClean="0">
                <a:solidFill>
                  <a:schemeClr val="tx1"/>
                </a:solidFill>
                <a:latin typeface="Chalkboard"/>
                <a:cs typeface="Chalkboard"/>
              </a:rPr>
              <a:t>Miss </a:t>
            </a:r>
            <a:r>
              <a:rPr lang="en-US" sz="2800" i="1" dirty="0" smtClean="0">
                <a:solidFill>
                  <a:schemeClr val="tx1"/>
                </a:solidFill>
                <a:latin typeface="Chalkboard"/>
                <a:cs typeface="Chalkboard"/>
              </a:rPr>
              <a:t>Michaela </a:t>
            </a:r>
            <a:r>
              <a:rPr lang="en-US" sz="2800" i="1" dirty="0" smtClean="0">
                <a:solidFill>
                  <a:schemeClr val="tx1"/>
                </a:solidFill>
                <a:latin typeface="Chalkboard"/>
                <a:cs typeface="Chalkboard"/>
              </a:rPr>
              <a:t>Reardon – Assistant Teacher</a:t>
            </a:r>
            <a:endParaRPr lang="en-US" sz="4800" i="1" dirty="0">
              <a:solidFill>
                <a:schemeClr val="tx1"/>
              </a:solidFill>
              <a:latin typeface="Chalkboard"/>
              <a:cs typeface="Chalkboard"/>
            </a:endParaRPr>
          </a:p>
        </p:txBody>
      </p:sp>
      <p:pic>
        <p:nvPicPr>
          <p:cNvPr id="2" name="Picture 1" descr="bee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43" y="1471508"/>
            <a:ext cx="2781484" cy="1688361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24" y="1716729"/>
            <a:ext cx="1224898" cy="11979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96" y="85061"/>
            <a:ext cx="77724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Chalkboard"/>
                <a:cs typeface="Chalkboard"/>
              </a:rPr>
              <a:t>About Me</a:t>
            </a:r>
            <a:endParaRPr lang="en-US" sz="4800" b="1" dirty="0">
              <a:solidFill>
                <a:srgbClr val="7030A0"/>
              </a:solidFill>
              <a:latin typeface="Chalkboard"/>
              <a:cs typeface="Chalkboard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9609" y="1073887"/>
            <a:ext cx="8452883" cy="555019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Blessed Sacrament ’04 (Fuzzy Bears – 8</a:t>
            </a:r>
            <a:r>
              <a:rPr lang="en-US" sz="2100" baseline="30000" dirty="0" smtClean="0">
                <a:latin typeface="Chalkboard"/>
                <a:cs typeface="Chalkboard"/>
              </a:rPr>
              <a:t>th</a:t>
            </a:r>
            <a:r>
              <a:rPr lang="en-US" sz="2100" dirty="0" smtClean="0">
                <a:latin typeface="Chalkboard"/>
                <a:cs typeface="Chalkboard"/>
              </a:rPr>
              <a:t> Grade) &amp; Bishop Ireton ’08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University of Mary Washington ’12 &amp; ’13, Fredericksburg, VA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halkboard"/>
                <a:cs typeface="Chalkboard"/>
              </a:rPr>
              <a:t>Bachelor of Arts, Theatre Performance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halkboard"/>
                <a:cs typeface="Chalkboard"/>
              </a:rPr>
              <a:t>Master of Education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solidFill>
                  <a:schemeClr val="tx1"/>
                </a:solidFill>
                <a:latin typeface="Chalkboard"/>
                <a:cs typeface="Chalkboard"/>
              </a:rPr>
              <a:t>Postgraduate </a:t>
            </a:r>
            <a:r>
              <a:rPr lang="en-US" sz="2100" dirty="0">
                <a:solidFill>
                  <a:schemeClr val="tx1"/>
                </a:solidFill>
                <a:latin typeface="Chalkboard"/>
                <a:cs typeface="Chalkboard"/>
              </a:rPr>
              <a:t>Professional License </a:t>
            </a:r>
            <a:endParaRPr lang="en-US" sz="2100" dirty="0" smtClean="0">
              <a:latin typeface="Chalkboard"/>
              <a:cs typeface="Chalkboard"/>
            </a:endParaRP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I continue to work with children 0-18.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Education Apprentice, Early Childhood &amp; K-1 Teaching Artist at Imagination Stage, Bethesda, MD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Year 4! 2</a:t>
            </a:r>
            <a:r>
              <a:rPr lang="en-US" sz="2100" baseline="30000" dirty="0" smtClean="0">
                <a:latin typeface="Chalkboard"/>
                <a:cs typeface="Chalkboard"/>
              </a:rPr>
              <a:t>nd</a:t>
            </a:r>
            <a:r>
              <a:rPr lang="en-US" sz="2100" dirty="0" smtClean="0">
                <a:latin typeface="Chalkboard"/>
                <a:cs typeface="Chalkboard"/>
              </a:rPr>
              <a:t> Grade Aide &amp; School Librarian (PreK-8)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Year 2! Kindergarten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Assistant Director of Theatre Arts at Bishop Ireton High School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>
                <a:latin typeface="Chalkboard"/>
                <a:cs typeface="Chalkboard"/>
              </a:rPr>
              <a:t>This will be my last school year as Miss Maalouf! In my free time, I’m planning my August wedding!</a:t>
            </a:r>
          </a:p>
          <a:p>
            <a:endParaRPr lang="en-US" sz="2400" dirty="0" smtClean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6823" y="503274"/>
            <a:ext cx="7772400" cy="1143000"/>
          </a:xfrm>
        </p:spPr>
        <p:txBody>
          <a:bodyPr/>
          <a:lstStyle/>
          <a:p>
            <a:r>
              <a:rPr lang="en-US" sz="8800" b="1" dirty="0" smtClean="0">
                <a:solidFill>
                  <a:srgbClr val="FF0000"/>
                </a:solidFill>
                <a:latin typeface="Chalkboard"/>
              </a:rPr>
              <a:t>Stamina</a:t>
            </a:r>
            <a:endParaRPr lang="en-US" sz="8800" b="1" dirty="0">
              <a:solidFill>
                <a:srgbClr val="FF0000"/>
              </a:solidFill>
              <a:latin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436" y="3273578"/>
            <a:ext cx="77086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Chalkboard"/>
              </a:rPr>
              <a:t>Independence</a:t>
            </a:r>
            <a:endParaRPr lang="en-US" b="1" dirty="0">
              <a:solidFill>
                <a:srgbClr val="00B0F0"/>
              </a:solidFill>
              <a:latin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7330" y="4730033"/>
            <a:ext cx="4986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  <a:latin typeface="Chalkboard"/>
              </a:rPr>
              <a:t>Empathy</a:t>
            </a:r>
            <a:endParaRPr lang="en-US" b="1" dirty="0">
              <a:solidFill>
                <a:srgbClr val="7030A0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205" y="1823483"/>
            <a:ext cx="6411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92D050"/>
                </a:solidFill>
                <a:latin typeface="Chalkboard"/>
              </a:rPr>
              <a:t>Citizenship</a:t>
            </a:r>
            <a:endParaRPr lang="en-US" b="1" dirty="0">
              <a:solidFill>
                <a:srgbClr val="92D05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9542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1768"/>
            <a:ext cx="7772400" cy="11430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92D050"/>
                </a:solidFill>
                <a:latin typeface="Chalkboard"/>
              </a:rPr>
              <a:t>Kindergarten at a Glance</a:t>
            </a:r>
            <a:endParaRPr lang="en-US" sz="4400" b="1" dirty="0">
              <a:solidFill>
                <a:srgbClr val="92D050"/>
              </a:solidFill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1478"/>
            <a:ext cx="7772400" cy="529501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7030A0"/>
                </a:solidFill>
              </a:rPr>
              <a:t>Religion</a:t>
            </a:r>
            <a:r>
              <a:rPr lang="en-US" sz="2600" dirty="0" smtClean="0"/>
              <a:t>: </a:t>
            </a:r>
            <a:r>
              <a:rPr lang="en-US" sz="2600" dirty="0" smtClean="0"/>
              <a:t>Prayers (making the Sign of the Cross and genuflecting), </a:t>
            </a:r>
            <a:r>
              <a:rPr lang="en-US" sz="2600" dirty="0" smtClean="0"/>
              <a:t>Thankfulness, Obedience, Sense of Wonder &amp; Reverence in God’s Creation, Praise God, Respect &amp; Courtesy, Helpfulness</a:t>
            </a:r>
          </a:p>
          <a:p>
            <a:pPr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7030A0"/>
                </a:solidFill>
              </a:rPr>
              <a:t>Science</a:t>
            </a:r>
            <a:r>
              <a:rPr lang="en-US" sz="2600" dirty="0" smtClean="0"/>
              <a:t>: the Senses, plants &amp; animals, Earth &amp; its resources, weather &amp; the seasons, rocks &amp; minerals, matter, energy, motion</a:t>
            </a:r>
          </a:p>
          <a:p>
            <a:pPr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7030A0"/>
                </a:solidFill>
              </a:rPr>
              <a:t>Social Studies</a:t>
            </a:r>
            <a:r>
              <a:rPr lang="en-US" sz="2600" dirty="0" smtClean="0"/>
              <a:t>: appreciation of self, others, &amp; family, community, </a:t>
            </a:r>
            <a:r>
              <a:rPr lang="en-US" sz="2600" dirty="0"/>
              <a:t>h</a:t>
            </a:r>
            <a:r>
              <a:rPr lang="en-US" sz="2600" dirty="0" smtClean="0"/>
              <a:t>olidays, jobs, rules &amp; why we have them, simple maps, citizenship, symbols, the Pledge of Allegiance &amp; patriotic songs</a:t>
            </a:r>
            <a:endParaRPr lang="en-US" sz="26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2" y="235706"/>
            <a:ext cx="889676" cy="870080"/>
          </a:xfrm>
          <a:prstGeom prst="rect">
            <a:avLst/>
          </a:prstGeom>
        </p:spPr>
      </p:pic>
      <p:pic>
        <p:nvPicPr>
          <p:cNvPr id="5" name="Picture 4" descr="bee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150" y="4905823"/>
            <a:ext cx="2480410" cy="15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0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3032"/>
            <a:ext cx="77724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92D050"/>
                </a:solidFill>
                <a:latin typeface="Chalkboard"/>
              </a:rPr>
              <a:t>Kindergarten at a Glance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6031"/>
            <a:ext cx="7772400" cy="54031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700" b="1" dirty="0" smtClean="0">
                <a:solidFill>
                  <a:srgbClr val="7030A0"/>
                </a:solidFill>
              </a:rPr>
              <a:t>Math</a:t>
            </a:r>
            <a:r>
              <a:rPr lang="en-US" sz="2700" dirty="0" smtClean="0"/>
              <a:t>: Position &amp; Sorting, Graphing &amp; Patterns, Numbers 1-100, Measurement, Time &amp; Money, Geometry &amp; Fractions, Addition &amp; Subtraction</a:t>
            </a:r>
          </a:p>
          <a:p>
            <a:pPr>
              <a:buFont typeface="Wingdings" pitchFamily="2" charset="2"/>
              <a:buChar char="ü"/>
            </a:pPr>
            <a:r>
              <a:rPr lang="en-US" sz="2700" b="1" dirty="0" smtClean="0">
                <a:solidFill>
                  <a:srgbClr val="7030A0"/>
                </a:solidFill>
              </a:rPr>
              <a:t>Reading &amp; Language Arts</a:t>
            </a:r>
            <a:r>
              <a:rPr lang="en-US" sz="2700" dirty="0" smtClean="0"/>
              <a:t>: Letters, Letter-Sounds, Sight Words, High Frequency Words, Word Families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Words Their Way – Word Study in 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Reading A-Z (excellent digital resource)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Daily 5 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Sight Word booklets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PALS </a:t>
            </a:r>
            <a:r>
              <a:rPr lang="en-US" sz="2400" dirty="0" smtClean="0"/>
              <a:t>and Fountas &amp; </a:t>
            </a:r>
            <a:r>
              <a:rPr lang="en-US" sz="2400" dirty="0" smtClean="0"/>
              <a:t>Pinnell (assessments)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Small leveled reading groups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 smtClean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2" y="196684"/>
            <a:ext cx="889676" cy="870080"/>
          </a:xfrm>
          <a:prstGeom prst="rect">
            <a:avLst/>
          </a:prstGeom>
        </p:spPr>
      </p:pic>
      <p:pic>
        <p:nvPicPr>
          <p:cNvPr id="5" name="Picture 4" descr="bee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825" y="4824978"/>
            <a:ext cx="2480410" cy="15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0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2642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Chalkboard"/>
              </a:rPr>
              <a:t>Specials</a:t>
            </a:r>
            <a:endParaRPr lang="en-US" dirty="0">
              <a:solidFill>
                <a:srgbClr val="92D050"/>
              </a:solidFill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1335"/>
            <a:ext cx="7772400" cy="446035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7030A0"/>
                </a:solidFill>
              </a:rPr>
              <a:t>Monday</a:t>
            </a:r>
            <a:r>
              <a:rPr lang="en-US" sz="3600" dirty="0" smtClean="0"/>
              <a:t>: P.E.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7030A0"/>
                </a:solidFill>
              </a:rPr>
              <a:t>Tuesday</a:t>
            </a:r>
            <a:r>
              <a:rPr lang="en-US" sz="3600" dirty="0" smtClean="0"/>
              <a:t>: World Language, Art &amp; Computer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7030A0"/>
                </a:solidFill>
              </a:rPr>
              <a:t>Wednesday</a:t>
            </a:r>
            <a:r>
              <a:rPr lang="en-US" sz="3600" dirty="0" smtClean="0"/>
              <a:t>: Music &amp; Library, Art &amp; Computer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7030A0"/>
                </a:solidFill>
              </a:rPr>
              <a:t>Thursday</a:t>
            </a:r>
            <a:r>
              <a:rPr lang="en-US" sz="3600" dirty="0" smtClean="0"/>
              <a:t>: Mass, P.E.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7030A0"/>
                </a:solidFill>
              </a:rPr>
              <a:t>Friday</a:t>
            </a:r>
            <a:r>
              <a:rPr lang="en-US" sz="3600" dirty="0" smtClean="0"/>
              <a:t>: Library &amp; Music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030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4298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  <a:latin typeface="Chalkboard"/>
              </a:rPr>
              <a:t>Homework &amp; Folders</a:t>
            </a:r>
            <a:endParaRPr lang="en-US" b="1" dirty="0">
              <a:solidFill>
                <a:srgbClr val="92D050"/>
              </a:solidFill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3377"/>
            <a:ext cx="7772400" cy="503983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Tuesdays, Wednesdays, Thursdays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Each child has a homework folder.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Look for your child’s first homework assignment on Tuesday, October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/>
              <a:t>We will post homework assignments on our Kindergarten website (a work in progress!)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Progress Reports =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&amp;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Quarters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Please remember to send your child’s folder back to school </a:t>
            </a:r>
            <a:r>
              <a:rPr lang="en-US" sz="3200" b="1" dirty="0" smtClean="0"/>
              <a:t>empty</a:t>
            </a:r>
            <a:r>
              <a:rPr lang="en-US" sz="3200" dirty="0" smtClean="0"/>
              <a:t> every day.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7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3665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  <a:latin typeface="Chalkboard"/>
              </a:rPr>
              <a:t>Volunteers Needed</a:t>
            </a:r>
            <a:endParaRPr lang="en-US" b="1" dirty="0">
              <a:solidFill>
                <a:srgbClr val="92D050"/>
              </a:solidFill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423"/>
            <a:ext cx="7772400" cy="490515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Parties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Share-a-Book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Scholastic Reading Club (Sarah Cobb)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Library Books for our classroom each month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Field Trips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Chalkboard"/>
              </a:rPr>
              <a:t>We will go to Imagination Stage in Bethesda on Tuesday, November 28</a:t>
            </a:r>
            <a:r>
              <a:rPr lang="en-US" sz="2400" baseline="30000" dirty="0" smtClean="0">
                <a:latin typeface="Chalkboard"/>
              </a:rPr>
              <a:t>th</a:t>
            </a:r>
            <a:r>
              <a:rPr lang="en-US" sz="2400" dirty="0" smtClean="0">
                <a:latin typeface="Chalkboard"/>
              </a:rPr>
              <a:t> to see a production of </a:t>
            </a:r>
            <a:r>
              <a:rPr lang="en-US" sz="2400" i="1" dirty="0" smtClean="0">
                <a:latin typeface="Chalkboard"/>
              </a:rPr>
              <a:t>Charlotte’s Web </a:t>
            </a:r>
            <a:r>
              <a:rPr lang="en-US" sz="2400" dirty="0" smtClean="0">
                <a:latin typeface="Chalkboard"/>
              </a:rPr>
              <a:t>with the 1</a:t>
            </a:r>
            <a:r>
              <a:rPr lang="en-US" sz="2400" baseline="30000" dirty="0" smtClean="0">
                <a:latin typeface="Chalkboard"/>
              </a:rPr>
              <a:t>st</a:t>
            </a:r>
            <a:r>
              <a:rPr lang="en-US" sz="2400" dirty="0" smtClean="0">
                <a:latin typeface="Chalkboard"/>
              </a:rPr>
              <a:t> &amp; 2</a:t>
            </a:r>
            <a:r>
              <a:rPr lang="en-US" sz="2400" baseline="30000" dirty="0" smtClean="0">
                <a:latin typeface="Chalkboard"/>
              </a:rPr>
              <a:t>nd</a:t>
            </a:r>
            <a:r>
              <a:rPr lang="en-US" sz="2400" dirty="0" smtClean="0">
                <a:latin typeface="Chalkboard"/>
              </a:rPr>
              <a:t> Grades. We will need 4 chaperones to join us! 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Chalkboard"/>
              </a:rPr>
              <a:t>“Room Moms”: Catherine Peterson &amp; Christy Simon</a:t>
            </a:r>
          </a:p>
          <a:p>
            <a:pPr marL="0" indent="0" algn="ctr">
              <a:buNone/>
            </a:pPr>
            <a:r>
              <a:rPr lang="en-US" sz="2600" dirty="0" smtClean="0">
                <a:latin typeface="Chalkboard"/>
              </a:rPr>
              <a:t>… stay tuned for details!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26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92D050"/>
                </a:solidFill>
                <a:latin typeface="Chalkboard"/>
              </a:rPr>
              <a:t>Thank you for joining us!</a:t>
            </a:r>
            <a:endParaRPr lang="en-US" sz="4800" b="1" dirty="0">
              <a:solidFill>
                <a:srgbClr val="92D050"/>
              </a:solidFill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The Kindergarten year is about learning the skills we don’t think about needing to be taught – pushing in your chair, raising your hand and waiting to be called on, how to use a pencil, etc.</a:t>
            </a:r>
            <a:endParaRPr lang="en-US" sz="2000" dirty="0" smtClean="0">
              <a:latin typeface="Chalkboard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Working </a:t>
            </a:r>
            <a:r>
              <a:rPr lang="en-US" sz="2000" dirty="0" smtClean="0">
                <a:latin typeface="Chalkboard"/>
              </a:rPr>
              <a:t>together to ensure success in the classroom.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Look for simple tasks your child can complete </a:t>
            </a:r>
            <a:r>
              <a:rPr lang="en-US" sz="2000" b="1" dirty="0" smtClean="0">
                <a:latin typeface="Chalkboard"/>
              </a:rPr>
              <a:t>without</a:t>
            </a:r>
            <a:r>
              <a:rPr lang="en-US" sz="2000" dirty="0" smtClean="0">
                <a:latin typeface="Chalkboard"/>
              </a:rPr>
              <a:t> the help of an adult.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Read, read, read!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Please feel free to take a look around our classroom, write your child a note, and sign up for a conference. Conferences are scheduled for November 9</a:t>
            </a:r>
            <a:r>
              <a:rPr lang="en-US" sz="2000" baseline="30000" dirty="0" smtClean="0">
                <a:latin typeface="Chalkboard"/>
              </a:rPr>
              <a:t>th</a:t>
            </a:r>
            <a:r>
              <a:rPr lang="en-US" sz="2000" dirty="0" smtClean="0">
                <a:latin typeface="Chalkboard"/>
              </a:rPr>
              <a:t> &amp; 10</a:t>
            </a:r>
            <a:r>
              <a:rPr lang="en-US" sz="2000" baseline="30000" dirty="0" smtClean="0">
                <a:latin typeface="Chalkboard"/>
              </a:rPr>
              <a:t>th</a:t>
            </a:r>
            <a:r>
              <a:rPr lang="en-US" sz="2000" dirty="0" smtClean="0">
                <a:latin typeface="Chalkboard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Chalkboard"/>
              </a:rPr>
              <a:t>Questions?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rgbClr val="7030A0"/>
                </a:solidFill>
                <a:latin typeface="Chalkboard"/>
              </a:rPr>
              <a:t>It’s going to be a wonderful year!</a:t>
            </a:r>
            <a:endParaRPr lang="en-US" sz="3200" i="1" dirty="0">
              <a:solidFill>
                <a:srgbClr val="7030A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23004480"/>
      </p:ext>
    </p:extLst>
  </p:cSld>
  <p:clrMapOvr>
    <a:masterClrMapping/>
  </p:clrMapOvr>
</p:sld>
</file>

<file path=ppt/theme/theme1.xml><?xml version="1.0" encoding="utf-8"?>
<a:theme xmlns:a="http://schemas.openxmlformats.org/drawingml/2006/main" name="Learning to Writ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C Futura Casual"/>
        <a:ea typeface="ＭＳ Ｐゴシック"/>
        <a:cs typeface=""/>
      </a:majorFont>
      <a:minorFont>
        <a:latin typeface="CAC Futura Casu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to Write.pot</Template>
  <TotalTime>4337</TotalTime>
  <Words>589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Learning to Write</vt:lpstr>
      <vt:lpstr>Welcome  to  Kindergarten!  Miss Carly Maalouf – Lead Teacher Miss Michaela Reardon – Assistant Teacher</vt:lpstr>
      <vt:lpstr>About Me</vt:lpstr>
      <vt:lpstr>Stamina</vt:lpstr>
      <vt:lpstr>Kindergarten at a Glance</vt:lpstr>
      <vt:lpstr>Kindergarten at a Glance</vt:lpstr>
      <vt:lpstr>Specials</vt:lpstr>
      <vt:lpstr>Homework &amp; Folders</vt:lpstr>
      <vt:lpstr>Volunteers Needed</vt:lpstr>
      <vt:lpstr>Thank you for joining us!</vt:lpstr>
    </vt:vector>
  </TitlesOfParts>
  <Company>Honeywell Industrial Controls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Write</dc:title>
  <dc:creator>nshastry</dc:creator>
  <cp:lastModifiedBy>Carly Maalouf</cp:lastModifiedBy>
  <cp:revision>37</cp:revision>
  <dcterms:created xsi:type="dcterms:W3CDTF">2001-04-05T14:20:22Z</dcterms:created>
  <dcterms:modified xsi:type="dcterms:W3CDTF">2017-09-14T19:26:33Z</dcterms:modified>
</cp:coreProperties>
</file>